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47" d="100"/>
          <a:sy n="47" d="100"/>
        </p:scale>
        <p:origin x="53" y="7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31CDB5-824D-0A1E-397B-B0FC38CB0E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1664E16-400B-79F5-2063-E2F8A15C41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A3E9A51-7BEE-2B15-0C59-D51FA6A58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C587D-0E91-45AA-9326-DD3D12F8DCD0}" type="datetimeFigureOut">
              <a:rPr lang="es-ES" smtClean="0"/>
              <a:t>20/10/2025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C7DBCD-C60D-9A75-8FA5-AFABB8965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90D955B-5EA9-50B1-A962-C137FD479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C3062-DE06-4A18-9A15-9298A1BA95B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1708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379907-2025-28A7-8E96-A511A78AE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89249B9-AA3D-FE1C-7B71-AFC02A1803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56838E-DA76-B2B0-D0FC-400BBFC57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C587D-0E91-45AA-9326-DD3D12F8DCD0}" type="datetimeFigureOut">
              <a:rPr lang="es-ES" smtClean="0"/>
              <a:t>20/10/2025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D43846C-C1DA-2EC5-F888-3F4A457E7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E8D894F-082E-F2D3-67A7-24E01E246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C3062-DE06-4A18-9A15-9298A1BA95B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8757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64130D3-1405-77DD-2D6A-6B94B9DAD5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733B81D-FB22-3AA0-68AE-186795164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88947F-14E2-2526-72B9-DC928182A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C587D-0E91-45AA-9326-DD3D12F8DCD0}" type="datetimeFigureOut">
              <a:rPr lang="es-ES" smtClean="0"/>
              <a:t>20/10/2025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16DC70B-83AD-0605-15F9-F3125DCAA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06C969C-3BF2-2B69-5536-17C22A6A0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C3062-DE06-4A18-9A15-9298A1BA95B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7670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0AF0A6-717B-AAC5-B877-1BD5BF1CF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83E92D0-1EA1-BE1E-A091-E3BB89810C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0C4445-B803-F9AB-E7A6-AD4C62AB6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C587D-0E91-45AA-9326-DD3D12F8DCD0}" type="datetimeFigureOut">
              <a:rPr lang="es-ES" smtClean="0"/>
              <a:t>20/10/2025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D41144-0E68-2EB1-779B-CF26FBA98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8B55D8B-5AE2-74A6-93D4-9480F84F2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C3062-DE06-4A18-9A15-9298A1BA95B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71810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3314BF-0AB4-1734-66E7-48C23A6F2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2334CB9-5C69-1407-6B1E-FC6B6318A9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036A843-1AE4-B7CC-F77E-6ED310D45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C587D-0E91-45AA-9326-DD3D12F8DCD0}" type="datetimeFigureOut">
              <a:rPr lang="es-ES" smtClean="0"/>
              <a:t>20/10/2025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B1D90D5-9322-AC53-EA09-314BE85A5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857A789-0654-51D9-9093-8E482141F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C3062-DE06-4A18-9A15-9298A1BA95B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97198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791ED9-5D63-C85D-512B-A62C9BBB8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545DE1-6FDA-C60D-B5D6-4BEB31E3DF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EE8F482-21D3-812E-F5D0-9B3DCE3909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4F4A282-6F8C-5699-6498-47C853CF8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C587D-0E91-45AA-9326-DD3D12F8DCD0}" type="datetimeFigureOut">
              <a:rPr lang="es-ES" smtClean="0"/>
              <a:t>20/10/2025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592716D-060F-5DA6-5E10-D9D5F3F2C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EB71AE2-BE7A-DBBC-AFD1-BBC9A92C6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C3062-DE06-4A18-9A15-9298A1BA95B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4552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94285A-2A4A-35A0-BF5C-5D5352F00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12FB0BD-CAC4-1618-4F32-4F9198A576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95AA4BA-F64C-8A83-C71B-CB31D13D8C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EBA37E1-0DF3-B13B-AE9B-542F478492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ED4D389-B91D-38C9-A496-16BF956547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4B9243E-EC3D-1497-DF37-099E7120A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C587D-0E91-45AA-9326-DD3D12F8DCD0}" type="datetimeFigureOut">
              <a:rPr lang="es-ES" smtClean="0"/>
              <a:t>20/10/2025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9DCA3AB-B0D8-12C4-0767-594369854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25E68C7-C692-BB05-E432-203FB4D6B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C3062-DE06-4A18-9A15-9298A1BA95B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11133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A77E10-C8D2-77FA-831A-DEFA25D69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89ECA7C-B9FA-C56A-8A97-5722ED565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C587D-0E91-45AA-9326-DD3D12F8DCD0}" type="datetimeFigureOut">
              <a:rPr lang="es-ES" smtClean="0"/>
              <a:t>20/10/2025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0C8F849-0F4B-2C87-8705-72FB8AD7F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429AF7B-89F0-374F-61B5-F715BA745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C3062-DE06-4A18-9A15-9298A1BA95B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61421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C16D0D7-E30C-8EA3-6948-325C53363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C587D-0E91-45AA-9326-DD3D12F8DCD0}" type="datetimeFigureOut">
              <a:rPr lang="es-ES" smtClean="0"/>
              <a:t>20/10/2025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D2BBF4D-FE98-A8E9-260B-2B150716E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5A721CF-CF32-5C23-475D-305FBF34D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C3062-DE06-4A18-9A15-9298A1BA95B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75612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D799BD-7610-D5E6-BC0B-EF718F2E2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F6AAEED-003C-2D7E-5A74-3411B50DB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90D9E18-84D7-994A-3EBA-C290C539F8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0F3907A-2D35-2F7D-664B-C9000329C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C587D-0E91-45AA-9326-DD3D12F8DCD0}" type="datetimeFigureOut">
              <a:rPr lang="es-ES" smtClean="0"/>
              <a:t>20/10/2025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AF79231-0BB8-EDC2-6415-E60144523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5A56843-8C51-CF9E-6F1A-A947F6377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C3062-DE06-4A18-9A15-9298A1BA95B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5312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DFB286-2304-EEC0-DC2D-88C23C5E9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F6E1465-460E-F11E-B296-30129EABC8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32096A0-34C1-7340-95A2-50A9BBD5D3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F62D083-51E0-DFCC-3963-89B558E54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C587D-0E91-45AA-9326-DD3D12F8DCD0}" type="datetimeFigureOut">
              <a:rPr lang="es-ES" smtClean="0"/>
              <a:t>20/10/2025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C5EF3D0-2671-6575-5B30-2EECED78E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E15671-EEAB-42EE-52D4-B8A540F3A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C3062-DE06-4A18-9A15-9298A1BA95B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6200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F81A783-874C-9BF9-6713-6EB44E30D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9A4820C-4D68-F5F1-B13F-43E61FFF15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DDB7DF0-6E18-C28C-1DA6-C4E1D9A0A2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3C587D-0E91-45AA-9326-DD3D12F8DCD0}" type="datetimeFigureOut">
              <a:rPr lang="es-ES" smtClean="0"/>
              <a:t>20/10/2025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8D680D7-DE41-9D60-5FCD-17DB1D8F66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1702269-356C-09B4-B4C1-9A27C6131E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FC3062-DE06-4A18-9A15-9298A1BA95B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58456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firmar, calle, tráfico, cruzando&#10;&#10;El contenido generado por IA puede ser incorrecto.">
            <a:extLst>
              <a:ext uri="{FF2B5EF4-FFF2-40B4-BE49-F238E27FC236}">
                <a16:creationId xmlns:a16="http://schemas.microsoft.com/office/drawing/2014/main" id="{CAF1B3FC-98DE-24BF-BEF4-444748E87B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tic">
            <a:hlinkClick r:id="" action="ppaction://media"/>
            <a:extLst>
              <a:ext uri="{FF2B5EF4-FFF2-40B4-BE49-F238E27FC236}">
                <a16:creationId xmlns:a16="http://schemas.microsoft.com/office/drawing/2014/main" id="{71E719CD-A2A0-55EF-D528-8A82116FE8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602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Panorámica</PresentationFormat>
  <Paragraphs>0</Paragraphs>
  <Slides>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Javier Arévalo Royo</dc:creator>
  <cp:lastModifiedBy>Javier Arévalo Royo</cp:lastModifiedBy>
  <cp:revision>1</cp:revision>
  <dcterms:created xsi:type="dcterms:W3CDTF">2025-10-20T16:49:02Z</dcterms:created>
  <dcterms:modified xsi:type="dcterms:W3CDTF">2025-10-20T16:51:55Z</dcterms:modified>
</cp:coreProperties>
</file>

<file path=docProps/thumbnail.jpeg>
</file>